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0" autoAdjust="0"/>
    <p:restoredTop sz="86410" autoAdjust="0"/>
  </p:normalViewPr>
  <p:slideViewPr>
    <p:cSldViewPr snapToGrid="0" snapToObjects="1">
      <p:cViewPr varScale="1">
        <p:scale>
          <a:sx n="63" d="100"/>
          <a:sy n="63" d="100"/>
        </p:scale>
        <p:origin x="52" y="1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6894-54A6-4E82-82A7-129BF413C57A}" type="datetimeFigureOut">
              <a:rPr lang="en-IN" smtClean="0"/>
              <a:t>16-02-2023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F77BF-8865-4B43-8939-D87F6AB8C6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848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0F77BF-8865-4B43-8939-D87F6AB8C61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3793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Visualizing the dominance of Michael Jordan: 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Index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Game Results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Points Split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Points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Success Rates (%)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Points Scored per Season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Points Scored per Season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Free Throw Sucess Rate (%)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Free Throw Sucess Rate (%)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Match Results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Match Results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Defensive Career Stats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Offensive Career Stats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app.powerbi.com/groups/me/reports/f2539ad6-3096-49d8-b30f-f140256ab578?pbi_source=PowerPoin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f2539ad6-3096-49d8-b30f-f140256ab578/?pbi_source=Power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1186069"/>
            <a:ext cx="7144696" cy="126275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Pratyaksh:</a:t>
            </a: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b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</a:b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The Data Visualization Challenge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904951" y="2507787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4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736" y="2535227"/>
            <a:ext cx="162027" cy="1530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65810-F2FD-6069-BD15-6C3752B9A8C1}"/>
              </a:ext>
            </a:extLst>
          </p:cNvPr>
          <p:cNvSpPr txBox="1"/>
          <p:nvPr/>
        </p:nvSpPr>
        <p:spPr>
          <a:xfrm>
            <a:off x="923544" y="2979144"/>
            <a:ext cx="4541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C000"/>
                </a:solidFill>
              </a:rPr>
              <a:t>College:</a:t>
            </a:r>
            <a:endParaRPr lang="en-IN" dirty="0">
              <a:solidFill>
                <a:srgbClr val="FFC000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National Institute of Technology, Trichy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rgbClr val="F3C910"/>
                </a:solidFill>
              </a:rPr>
              <a:t>Submitted By:</a:t>
            </a:r>
          </a:p>
          <a:p>
            <a:r>
              <a:rPr lang="en-IN" dirty="0">
                <a:solidFill>
                  <a:schemeClr val="bg1"/>
                </a:solidFill>
              </a:rPr>
              <a:t>Mahesh Nanavare</a:t>
            </a:r>
          </a:p>
          <a:p>
            <a:r>
              <a:rPr lang="en-IN" dirty="0">
                <a:solidFill>
                  <a:schemeClr val="bg1"/>
                </a:solidFill>
              </a:rPr>
              <a:t>Harshal Babar</a:t>
            </a:r>
          </a:p>
        </p:txBody>
      </p:sp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Visualizing the dominance of Michael Jordan:  ,textbox ,shape ,textbox ,shape ,textbox ,shape ,Inde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Cover Page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Game Results ,actionButton ,slicer ,Points Split ,Average Points ,Success Rates (%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Offense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actionButton ,textbox ,textbox ,Points Scored per Season ,Points Scored per Season ,Free Throw Sucess Rate (%) ,gauge ,Free Throw Sucess Rate (%) ,gau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Win-Lose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Match Results ,Match Results ,actionButton ,clusteredBarChart ,clusteredBarChart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Home-Away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image ,Defensive Career Stats ,Offensive Career Stats ,slice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Other Stats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xcvdfvdfb ,imag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Influencers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261</Words>
  <Application>Microsoft Office PowerPoint</Application>
  <PresentationFormat>Widescreen</PresentationFormat>
  <Paragraphs>126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Segoe UI Light</vt:lpstr>
      <vt:lpstr>Custom Design</vt:lpstr>
      <vt:lpstr>Pratyaksh:  The Data Visualization Challenge</vt:lpstr>
      <vt:lpstr>Cover Page</vt:lpstr>
      <vt:lpstr>Offense</vt:lpstr>
      <vt:lpstr>Win-Lose</vt:lpstr>
      <vt:lpstr>Home-Away</vt:lpstr>
      <vt:lpstr>Other Stats</vt:lpstr>
      <vt:lpstr>Key Influencers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Mahesh Nanavare</cp:lastModifiedBy>
  <cp:revision>6</cp:revision>
  <dcterms:created xsi:type="dcterms:W3CDTF">2016-09-04T11:54:55Z</dcterms:created>
  <dcterms:modified xsi:type="dcterms:W3CDTF">2023-02-16T17:57:09Z</dcterms:modified>
</cp:coreProperties>
</file>

<file path=docProps/thumbnail.jpeg>
</file>